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-720" y="-91"/>
      </p:cViewPr>
      <p:guideLst>
        <p:guide orient="horz" pos="2160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D310-5B28-410D-9406-3E0FBFD507F5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IAPSMCON 2025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D310-5B28-410D-9406-3E0FBFD507F5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E640-7A14-40D2-B52C-0E93CE01AB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1368" y="274640"/>
            <a:ext cx="365548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1076536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D310-5B28-410D-9406-3E0FBFD507F5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E640-7A14-40D2-B52C-0E93CE01AB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D310-5B28-410D-9406-3E0FBFD507F5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E640-7A14-40D2-B52C-0E93CE01AB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D310-5B28-410D-9406-3E0FBFD507F5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E640-7A14-40D2-B52C-0E93CE01AB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1600202"/>
            <a:ext cx="720936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5368" y="1600202"/>
            <a:ext cx="72114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D310-5B28-410D-9406-3E0FBFD507F5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E640-7A14-40D2-B52C-0E93CE01AB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D310-5B28-410D-9406-3E0FBFD507F5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E640-7A14-40D2-B52C-0E93CE01AB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D310-5B28-410D-9406-3E0FBFD507F5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E640-7A14-40D2-B52C-0E93CE01AB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D310-5B28-410D-9406-3E0FBFD507F5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E640-7A14-40D2-B52C-0E93CE01AB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D310-5B28-410D-9406-3E0FBFD507F5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E640-7A14-40D2-B52C-0E93CE01AB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D310-5B28-410D-9406-3E0FBFD507F5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8E640-7A14-40D2-B52C-0E93CE01AB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1D310-5B28-410D-9406-3E0FBFD507F5}" type="datetimeFigureOut">
              <a:rPr lang="en-GB" smtClean="0"/>
              <a:pPr/>
              <a:t>03/01/2026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8E640-7A14-40D2-B52C-0E93CE01AB6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A logo with a leaf and mountains&#10;&#10;AI-generated content may be incorrect.">
            <a:extLst>
              <a:ext uri="{FF2B5EF4-FFF2-40B4-BE49-F238E27FC236}">
                <a16:creationId xmlns:a16="http://schemas.microsoft.com/office/drawing/2014/main" xmlns="" id="{72834306-7F05-9C90-C4EF-57D0DF0CAB9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69760" y="5526716"/>
            <a:ext cx="1715165" cy="13217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158219-4A2F-863B-6C8B-240EF1F67B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GB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74A5F26-A911-25F9-D7E5-37C72616A5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4" y="3602047"/>
            <a:ext cx="9144001" cy="1950623"/>
          </a:xfrm>
        </p:spPr>
        <p:txBody>
          <a:bodyPr>
            <a:no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Presenting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author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name and designation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Other authors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Affiliation/Institution of presenting author</a:t>
            </a:r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745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157C97-746B-E406-C79A-912ACA64A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Background and Rationale (1 slide)</a:t>
            </a: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FABB16-6650-BB8A-D10B-4AC4FEF9E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the background and rationale of the study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260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C7EEC0-8ED3-B8A8-CD99-908031F3F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Objectives (1 slide)</a:t>
            </a: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D6E254-A58C-1C4F-4F77-7FFA9D4D6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These are the objectives of the study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548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1BEB44-0A46-BA28-2A39-2FF2B5FD5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06FF1D-8793-EDF5-EDB6-579F3697E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“Methods” section. </a:t>
            </a:r>
          </a:p>
          <a:p>
            <a:r>
              <a:rPr lang="en-US" dirty="0"/>
              <a:t> The number of slides is at the discretion of the presenting author.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2871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A06F8F-E93F-6CC1-05BA-28CA68B4E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0FEA61-E0CC-5A39-291E-3C21E89A6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These are the results of the study.</a:t>
            </a:r>
          </a:p>
          <a:p>
            <a:r>
              <a:rPr lang="en-US" dirty="0"/>
              <a:t>The number of slides is at the discretion of the presenting author.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774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32323E-D02B-11EA-8263-0FE641D7E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Conclusions (1 slide)</a:t>
            </a:r>
            <a:endParaRPr lang="en-GB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E5226BB-0D6E-5B96-DC93-9D54ECA8B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These are the main conclusions from the study.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647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A45D43-900F-7F6F-9DD2-61E2121D4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References</a:t>
            </a:r>
            <a:endParaRPr lang="en-GB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E24513-03AC-3131-7687-9FDCA0E0B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are the main references of the study (Vancouver format).</a:t>
            </a:r>
          </a:p>
          <a:p>
            <a:pPr marL="0" indent="0">
              <a:buNone/>
            </a:pPr>
            <a:r>
              <a:rPr lang="en-US" dirty="0"/>
              <a:t>(You may include references either at the end of the presentation or as footnotes on selected slides).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0641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129</TotalTime>
  <Words>131</Words>
  <Application>Microsoft Office PowerPoint</Application>
  <PresentationFormat>Custom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Theme2</vt:lpstr>
      <vt:lpstr>Title</vt:lpstr>
      <vt:lpstr>Background and Rationale (1 slide)</vt:lpstr>
      <vt:lpstr>Objectives (1 slide)</vt:lpstr>
      <vt:lpstr>Methods</vt:lpstr>
      <vt:lpstr>Results</vt:lpstr>
      <vt:lpstr>Conclusions (1 slide)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Inaamul Haq</dc:creator>
  <cp:lastModifiedBy>User</cp:lastModifiedBy>
  <cp:revision>20</cp:revision>
  <dcterms:created xsi:type="dcterms:W3CDTF">2025-03-16T17:25:07Z</dcterms:created>
  <dcterms:modified xsi:type="dcterms:W3CDTF">2026-01-03T06:14:18Z</dcterms:modified>
</cp:coreProperties>
</file>